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key points structured communication </a:t>
            </a:r>
            <a:endParaRPr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Video Demonstration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1"/>
          </p:nvPr>
        </p:nvSpPr>
        <p:spPr>
          <a:xfrm>
            <a:off x="2939796" y="2778840"/>
            <a:ext cx="6312044" cy="130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</p:txBody>
      </p:sp>
      <p:pic>
        <p:nvPicPr>
          <p:cNvPr id="4" name="MileStone2Video">
            <a:hlinkClick r:id="" action="ppaction://media"/>
            <a:extLst>
              <a:ext uri="{FF2B5EF4-FFF2-40B4-BE49-F238E27FC236}">
                <a16:creationId xmlns:a16="http://schemas.microsoft.com/office/drawing/2014/main" id="{F5D93BA1-7322-AE3E-FB00-88E0DFE4F4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00" t="690" r="635" b="1016"/>
          <a:stretch/>
        </p:blipFill>
        <p:spPr>
          <a:xfrm>
            <a:off x="2412000" y="1764000"/>
            <a:ext cx="7380000" cy="4140000"/>
          </a:xfrm>
          <a:prstGeom prst="rect">
            <a:avLst/>
          </a:prstGeom>
          <a:ln w="34925">
            <a:solidFill>
              <a:schemeClr val="bg2">
                <a:lumMod val="40000"/>
                <a:lumOff val="60000"/>
              </a:schemeClr>
            </a:solidFill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7" name="Google Shape;117;p17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646" t="15853" r="22056" b="15872"/>
          <a:stretch/>
        </p:blipFill>
        <p:spPr>
          <a:xfrm>
            <a:off x="7437771" y="1313888"/>
            <a:ext cx="4249825" cy="42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1074860" y="2095321"/>
            <a:ext cx="4829175" cy="233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Christopher Shannon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Brian Del Carpio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Ian Wu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Simon Fraser University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CMPT 276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1249498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1706062" y="1949450"/>
            <a:ext cx="8779512" cy="36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Objective: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lang="en-US">
                <a:solidFill>
                  <a:srgbClr val="404040"/>
                </a:solidFill>
              </a:rPr>
              <a:t>- Save users time when scheduling workouts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Give users consistency so they can see their daily activities from one app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Bridge between Strava and Google Calendar </a:t>
            </a: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Technologies and Process: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JavaScript/React, HTML, CSS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Agile Kanban SDLC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CI/CD</a:t>
            </a:r>
            <a:endParaRPr sz="240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CI: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Regular code commits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Tried using Docker for testing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Kanban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CD: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Assigning code reviewers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Website testing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Benefits: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Reduced risk of bugs deployed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- Avoiding stale Pull Requests</a:t>
            </a:r>
            <a:endParaRPr/>
          </a:p>
        </p:txBody>
      </p:sp>
      <p:pic>
        <p:nvPicPr>
          <p:cNvPr id="134" name="Google Shape;134;p19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6911294" y="141623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6911294" y="3040768"/>
            <a:ext cx="4774200" cy="186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1) Create Events in google calendar</a:t>
            </a: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2) Recall past Events</a:t>
            </a: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3) Store events title, date, time and description</a:t>
            </a:r>
            <a:endParaRPr>
              <a:solidFill>
                <a:srgbClr val="40404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3F3F3F"/>
              </a:solidFill>
            </a:endParaRPr>
          </a:p>
        </p:txBody>
      </p:sp>
      <p:pic>
        <p:nvPicPr>
          <p:cNvPr id="141" name="Google Shape;141;p20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4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7" name="Google Shape;147;p21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258703" y="1408665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258746" y="3057118"/>
            <a:ext cx="47742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1) </a:t>
            </a: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Creating workouts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2) </a:t>
            </a:r>
            <a:r>
              <a:rPr lang="en-US" sz="180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Displaying the workouts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3) Store the events, date, time and descriptions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FEATURES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1388822" y="2058831"/>
            <a:ext cx="6312044" cy="373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Plan Future Workouts: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user inputs date and time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uploads to google calendar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See Upcoming Workouts: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user receive dates and times of upcoming workouts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Input Workouts: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user inputs distance and duration of workouts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uploads to Strava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Recall Past Workouts: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04040"/>
                </a:solidFill>
              </a:rPr>
              <a:t>     - user receives list of past workouts date and times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07151" y="617994"/>
            <a:ext cx="6750900" cy="5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API Integration Complexities: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Individual integrations were not straightforward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Combining integrations required detailed technical understanding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Cross-Platform Compatibility: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Significant challenges to maintain functionality and appearance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  consistent 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Performance Optimization: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Quick loading times and smooth performance 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User Data Security: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Implementing extensive measures to protect sensitive data</a:t>
            </a: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Compliance and Legal Considerations: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Addressing legal and compliance aspects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     - User data, Third party API usage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7936902" y="1281025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Challenges</a:t>
            </a:r>
            <a:endParaRPr sz="2800" b="0" i="0" u="none" strike="noStrike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6" name="Google Shape;166;p23" descr="A hand on a chalk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5470" y="2747063"/>
            <a:ext cx="4078757" cy="271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85817" y="7620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4966373" y="832800"/>
            <a:ext cx="6520500" cy="51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Scope of project too large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intermediate skill level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time constraints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Stricter Use of Kanban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clearer expectation of what needs to be done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Structured Communication is key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good to make expectation of when and where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small and frequent &gt; big and spontaneous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Frequent commits often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better collaboration as you can work off each other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Adaptability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Gill Sans"/>
              <a:buChar char="-"/>
            </a:pPr>
            <a:r>
              <a:rPr lang="en-US" sz="1800" dirty="0">
                <a:solidFill>
                  <a:srgbClr val="404040"/>
                </a:solidFill>
                <a:latin typeface="Gill Sans"/>
                <a:ea typeface="Gill Sans"/>
                <a:cs typeface="Gill Sans"/>
                <a:sym typeface="Gill Sans"/>
              </a:rPr>
              <a:t>added database mid project </a:t>
            </a:r>
            <a:endParaRPr sz="1800" dirty="0">
              <a:solidFill>
                <a:srgbClr val="40404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441649" y="1267744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Project Takeaways</a:t>
            </a:r>
            <a:endParaRPr sz="2800" b="0" i="0" u="none" strike="noStrike" cap="non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5" name="Google Shape;175;p24" descr="A light bulb with many circles drawn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077" y="2750660"/>
            <a:ext cx="4030141" cy="244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Widescreen</PresentationFormat>
  <Paragraphs>93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</vt:lpstr>
      <vt:lpstr>Parcel</vt:lpstr>
      <vt:lpstr>Parcel</vt:lpstr>
      <vt:lpstr>PowerPoint Presentation</vt:lpstr>
      <vt:lpstr>PowerPoint Presentation</vt:lpstr>
      <vt:lpstr>PROJECT OVERVIEW</vt:lpstr>
      <vt:lpstr>CI/CD</vt:lpstr>
      <vt:lpstr>GOOGLE CALENDAR API</vt:lpstr>
      <vt:lpstr>STRAVA  API</vt:lpstr>
      <vt:lpstr>PROJECT FEATURES</vt:lpstr>
      <vt:lpstr>PowerPoint Presentation</vt:lpstr>
      <vt:lpstr>PowerPoint Presentation</vt:lpstr>
      <vt:lpstr>Video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Brian Del Carpio</cp:lastModifiedBy>
  <cp:revision>1</cp:revision>
  <dcterms:modified xsi:type="dcterms:W3CDTF">2023-11-27T05:26:18Z</dcterms:modified>
</cp:coreProperties>
</file>